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3" r:id="rId6"/>
    <p:sldId id="284" r:id="rId7"/>
    <p:sldId id="282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7CB82-EA06-CCC1-8FE4-C8EFD9D3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236A5-FC92-0085-815A-097BDB55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03"/>
            <a:ext cx="12192000" cy="59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10621D-14E7-BD11-6035-2EAE987B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47"/>
            <a:ext cx="12192000" cy="6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4AF4C-DBCF-0EC4-209E-8BCC6643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57"/>
            <a:ext cx="12192000" cy="59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D819C6-A5A7-530D-8407-6EF6D723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25"/>
            <a:ext cx="12192000" cy="60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C1553-614F-7CA6-AD9F-CFEC1D3E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190"/>
            <a:ext cx="12192000" cy="60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656B5-7D91-D3B6-A631-D4E12885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F40E5-E4F3-3501-2E6E-EDB29D21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01"/>
            <a:ext cx="12192000" cy="59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83B5B-67F6-C30C-207D-ABCCBCB2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47"/>
            <a:ext cx="12192000" cy="59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DC3FC2-BF21-45A0-E3BE-43B27FF5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98864-DC60-A587-F7C4-BC8D28B6F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8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419E52-7939-6716-3CE3-832EC1EA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1174E-F194-A28A-B987-FFFBBA64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72"/>
            <a:ext cx="12192000" cy="60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6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4EF01-206C-1018-ACFA-121B0680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297"/>
            <a:ext cx="12192000" cy="59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73255-2534-A7B5-B6C3-47DE3C9C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66"/>
            <a:ext cx="12192000" cy="60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4EE43-4076-29CD-E509-5DFDE249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297"/>
            <a:ext cx="12192000" cy="59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039DC-F984-529F-0D27-43536BD9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47"/>
            <a:ext cx="12192000" cy="59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96611-F1B8-FB6C-7A9A-CEE2EEE8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4365F8-3592-419C-9B4D-8D83A149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42"/>
            <a:ext cx="12192000" cy="60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CC82B-97D1-07F4-A8D7-3E9F6E2B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029"/>
            <a:ext cx="12192000" cy="60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C5538-2DEB-3B51-8D97-3FD65994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2C119D-71D1-CE1A-63CD-E7086A98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83"/>
            <a:ext cx="12192000" cy="6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2024-04-06T15:32:08Z</dcterms:modified>
</cp:coreProperties>
</file>